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76" r:id="rId9"/>
    <p:sldId id="283" r:id="rId10"/>
    <p:sldId id="263" r:id="rId11"/>
    <p:sldId id="284" r:id="rId12"/>
    <p:sldId id="265" r:id="rId13"/>
    <p:sldId id="266" r:id="rId14"/>
    <p:sldId id="267" r:id="rId15"/>
    <p:sldId id="285" r:id="rId16"/>
    <p:sldId id="275" r:id="rId17"/>
    <p:sldId id="271" r:id="rId18"/>
    <p:sldId id="277" r:id="rId19"/>
    <p:sldId id="278" r:id="rId20"/>
    <p:sldId id="279" r:id="rId21"/>
    <p:sldId id="272" r:id="rId22"/>
    <p:sldId id="280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84757" autoAdjust="0"/>
  </p:normalViewPr>
  <p:slideViewPr>
    <p:cSldViewPr snapToGrid="0">
      <p:cViewPr varScale="1">
        <p:scale>
          <a:sx n="136" d="100"/>
          <a:sy n="136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FFB8D0-BB84-4C0D-A78F-FC6E5A6151F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594C5A-5BC1-4F16-B2E3-BEAA03B8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3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EF41-56A8-47A5-9978-D8111BC361B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9C20A-681D-4EDD-9492-53C519AB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2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I’m Zach Wilcox and today I’ll be presenting on something I call, “Project GreenBox.”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main categories of failure: Functional, I/O, Power, Safety</a:t>
            </a:r>
          </a:p>
          <a:p>
            <a:r>
              <a:rPr lang="en-US" dirty="0"/>
              <a:t>Electricity is main concern for water damage portion of safety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MCU failure and physical damage can result in any/all failure categories</a:t>
            </a:r>
          </a:p>
          <a:p>
            <a:r>
              <a:rPr lang="en-US" dirty="0"/>
              <a:t>Not included: MCU for environmental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is marked blue, and all types of testing are continued through to the end of the project</a:t>
            </a:r>
          </a:p>
          <a:p>
            <a:r>
              <a:rPr lang="en-US" dirty="0"/>
              <a:t>Currently midway through hardware and physical design</a:t>
            </a:r>
          </a:p>
          <a:p>
            <a:r>
              <a:rPr lang="en-US" dirty="0"/>
              <a:t>Software development to begin at the start of the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Estimates, obviously.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2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Conclusion, this will provide a very simple way to ensure an ideal environment for any beginner or enthusiast looking to get into growing!</a:t>
            </a:r>
          </a:p>
          <a:p>
            <a:endParaRPr lang="en-US" dirty="0"/>
          </a:p>
          <a:p>
            <a:r>
              <a:rPr lang="en-US" dirty="0"/>
              <a:t>For simplicity’s sake, watering is not included, though it was considered and could be implemented in future versions.</a:t>
            </a:r>
          </a:p>
          <a:p>
            <a:r>
              <a:rPr lang="en-US" dirty="0"/>
              <a:t>A timer for soil exchange is also loosely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13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4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change to consider different types of heaters such as heating pad, simple heating element and fan etc..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81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Problem as display; maybe don’t include as parts are so specific. Maybe add pictures?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56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a simplicity criteria? It may change the outcome.</a:t>
            </a:r>
          </a:p>
          <a:p>
            <a:endParaRPr lang="en-US" dirty="0"/>
          </a:p>
          <a:p>
            <a:r>
              <a:rPr lang="en-US" dirty="0"/>
              <a:t>Increase 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47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basic mechanism of each humidifier, and final decision reasoning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system’s basic mechanisms and final reasoning (cost was biggest factor here)</a:t>
            </a:r>
          </a:p>
          <a:p>
            <a:r>
              <a:rPr lang="en-US" dirty="0"/>
              <a:t>As the final cooling/dehumidifying effect won’t be super strong, the specs may have to be modified.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7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“First, a quick overview of the presentation. I will start with…”</a:t>
            </a:r>
          </a:p>
          <a:p>
            <a:endParaRPr lang="en-US" dirty="0"/>
          </a:p>
          <a:p>
            <a:r>
              <a:rPr lang="en-US" dirty="0"/>
              <a:t>What it is and how it’s meant to function</a:t>
            </a:r>
          </a:p>
          <a:p>
            <a:endParaRPr lang="en-US" dirty="0"/>
          </a:p>
          <a:p>
            <a:r>
              <a:rPr lang="en-US" dirty="0"/>
              <a:t>System overview, physical and software design, and a fault tree analysis</a:t>
            </a:r>
          </a:p>
          <a:p>
            <a:endParaRPr lang="en-US" dirty="0"/>
          </a:p>
          <a:p>
            <a:r>
              <a:rPr lang="en-US" dirty="0"/>
              <a:t>Schedule (when things are expected to done), budget (estimations of parts and total)</a:t>
            </a:r>
          </a:p>
          <a:p>
            <a:endParaRPr lang="en-US" dirty="0"/>
          </a:p>
          <a:p>
            <a:r>
              <a:rPr lang="en-US" dirty="0"/>
              <a:t>There is also some additional information at the end of these slides which can be referred to if needed during the questions portion of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need pictures, maybe not include since parts are so specific? Ask professor.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an environmental control system.</a:t>
            </a:r>
          </a:p>
          <a:p>
            <a:r>
              <a:rPr lang="en-US" dirty="0"/>
              <a:t>It is created with the purpose of assisting in the growth of plants of all kinds.</a:t>
            </a:r>
          </a:p>
          <a:p>
            <a:r>
              <a:rPr lang="en-US" dirty="0"/>
              <a:t>For the purpose of this project, a 2x2x2 box sized version will be implemented.</a:t>
            </a:r>
          </a:p>
          <a:p>
            <a:r>
              <a:rPr lang="en-US" dirty="0"/>
              <a:t>Due to the size of this implementation, it will mainly be used for small plants or plants in the very early stages of growth.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original intention for this project was to create a control system that could be scaled to match the needs of the consumer. (greenhouses and such). </a:t>
            </a:r>
          </a:p>
          <a:p>
            <a:r>
              <a:rPr lang="en-US" dirty="0"/>
              <a:t>To stay consistent with the idea of scalability, a modular design is used in creating this box.</a:t>
            </a:r>
          </a:p>
          <a:p>
            <a:r>
              <a:rPr lang="en-US" dirty="0"/>
              <a:t>It will implement already existing heating, cooling, humidifying, dehumidifying, and lighting systems as much as possible. (no need to reinvent the wheel if possible)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quick background on how I came up with this idea…</a:t>
            </a:r>
          </a:p>
          <a:p>
            <a:r>
              <a:rPr lang="en-US" dirty="0"/>
              <a:t>Story of growing up gardening, watering/sunning tomatoes growing up. </a:t>
            </a:r>
          </a:p>
          <a:p>
            <a:r>
              <a:rPr lang="en-US" dirty="0"/>
              <a:t>Enjoy the process, and especially the results, but I don’t exactly have a “green thumb”</a:t>
            </a:r>
          </a:p>
          <a:p>
            <a:r>
              <a:rPr lang="en-US" dirty="0"/>
              <a:t>Current gardening</a:t>
            </a:r>
          </a:p>
          <a:p>
            <a:r>
              <a:rPr lang="en-US" dirty="0"/>
              <a:t>House plants</a:t>
            </a:r>
          </a:p>
          <a:p>
            <a:r>
              <a:rPr lang="en-US" dirty="0"/>
              <a:t>Gourmet mushrooms (particularly finnicky)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my artificial “green thumb” (rejected name for this project)</a:t>
            </a:r>
          </a:p>
          <a:p>
            <a:endParaRPr lang="en-US" dirty="0"/>
          </a:p>
          <a:p>
            <a:r>
              <a:rPr lang="en-US" dirty="0"/>
              <a:t>Allow people to raise plants in ideal conditions without putting in excessive time or effort</a:t>
            </a:r>
          </a:p>
          <a:p>
            <a:r>
              <a:rPr lang="en-US" dirty="0"/>
              <a:t>Easily grow things such as vegetables, house plants, mushrooms, and flowers.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types of input: user, and environmental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interface between main chamber and system chamber are higher up to avoid water damage to electrical components.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Touch on circuit design (5v relays to control power supply to each system, for modularity’s sake)</a:t>
            </a:r>
          </a:p>
          <a:p>
            <a:r>
              <a:rPr lang="en-US" dirty="0"/>
              <a:t>Likely going to be power strip / 5V relays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can be broken down into a sample-&gt;compare-&gt;adjust cycle</a:t>
            </a:r>
          </a:p>
          <a:p>
            <a:endParaRPr lang="en-US" dirty="0"/>
          </a:p>
          <a:p>
            <a:r>
              <a:rPr lang="en-US" dirty="0"/>
              <a:t>User input will be used in the calculations for ranges. As a potentiometer is used, it can be adjusted on the go, though the chart doesn’t show it being sampled each cycle.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Sample time TBD, likely 10-30 seconds or so. Likely will need to be adjusted depending on insulation of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1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refers to flash memory for storage of program. I/O doesn’t require significant amounts of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9C20A-681D-4EDD-9492-53C519AB9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4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4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2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4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2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7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4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7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2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3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uckduckgo.com/?q=light+strip&amp;atb=v276-1&amp;iar=images&amp;iaf=type%3Atransparent&amp;iax=images&amp;ia=images&amp;iai=https%3A%2F%2Fsc01.alicdn.com%2Fkf%2FHTB1oU1HhbSYBuNjSspf763ZCpXaZ%2F231587680%2FHTB1oU1HhbSYBuNjSspf763ZCpXaZ.png" TargetMode="External"/><Relationship Id="rId3" Type="http://schemas.openxmlformats.org/officeDocument/2006/relationships/hyperlink" Target="https://cdn2.hubspot.net/hubfs/242200/blog_images/business-growth-im.png#keepProtocol" TargetMode="External"/><Relationship Id="rId7" Type="http://schemas.openxmlformats.org/officeDocument/2006/relationships/hyperlink" Target="https://duckduckgo.com/?q=humidity+sensor&amp;atb=v276-1&amp;iax=images&amp;ia=images&amp;iaf=type%3Atransparent&amp;iai=https%3A%2F%2Firishelectronics.ie%2FWebRoot%2FRegister365%2FShops%2F950018241%2F5512%2F9F16%2F0EC0%2F6307%2FB4FD%2FC0A8%2F190D%2FBE7F%2Fdht-11.png" TargetMode="External"/><Relationship Id="rId2" Type="http://schemas.openxmlformats.org/officeDocument/2006/relationships/hyperlink" Target="https://wallup.net/nature-plants-flowers-macro-depth-of-field-rose-yellow-flowers-yellow-black-backgrou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1.wp.com/freshniagaramushrooms.com/wp-content/uploads/2020/01/Pink-Oyster-Mushroom-2.png?fit=5312%2C2988&amp;ssl=1" TargetMode="External"/><Relationship Id="rId5" Type="http://schemas.openxmlformats.org/officeDocument/2006/relationships/hyperlink" Target="https://duckduckgo.com/?q=flower&amp;atb=v276-1&amp;iar=images&amp;iaf=size%3ALarge%2Ctype%3Atransparent&amp;iax=images&amp;ia=images&amp;iai=https%3A%2F%2Fsnipstock.com%2Fassets%2Fcdn%2Fpng%2F4982c45b2096ce79ac3f2095c7c75df2.png" TargetMode="External"/><Relationship Id="rId10" Type="http://schemas.openxmlformats.org/officeDocument/2006/relationships/hyperlink" Target="https://duckduckgo.com/?q=microcontroller&amp;atb=v276-1&amp;iax=images&amp;ia=images&amp;iaf=type%3Atransparent%2Csize%3ALarge&amp;iai=http%3A%2F%2Fwww.pngmart.com%2Ffiles%2F7%2FMicrocontroller-Transparent-Background.png" TargetMode="External"/><Relationship Id="rId4" Type="http://schemas.openxmlformats.org/officeDocument/2006/relationships/hyperlink" Target="https://www.htgsupply.com/wp-content/uploads/2019/05/shutterstock_189737078.png" TargetMode="External"/><Relationship Id="rId9" Type="http://schemas.openxmlformats.org/officeDocument/2006/relationships/hyperlink" Target="https://duckduckgo.com/?q=peltier&amp;atb=v276-1&amp;iar=images&amp;iaf=type%3Atransparent&amp;iax=images&amp;ia=images&amp;iai=https%3A%2F%2Fcdn-reichelt.de%2Fbilder%2Fweb%2Fxxl_ws%2FC800%2FTB_31_1-0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GreenBox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Creates the perfect environment for plants every time.</a:t>
            </a:r>
          </a:p>
        </p:txBody>
      </p:sp>
    </p:spTree>
    <p:extLst>
      <p:ext uri="{BB962C8B-B14F-4D97-AF65-F5344CB8AC3E}">
        <p14:creationId xmlns:p14="http://schemas.microsoft.com/office/powerpoint/2010/main" val="385965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49C4BB56-F39E-4CC4-B794-E35D4C85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46" y="2834640"/>
            <a:ext cx="4944590" cy="4944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Controller</a:t>
            </a:r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7F357415-9D80-42D1-A225-06EB8AAEB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9252" y="1856654"/>
            <a:ext cx="8280009" cy="3254525"/>
          </a:xfrm>
        </p:spPr>
      </p:pic>
    </p:spTree>
    <p:extLst>
      <p:ext uri="{BB962C8B-B14F-4D97-AF65-F5344CB8AC3E}">
        <p14:creationId xmlns:p14="http://schemas.microsoft.com/office/powerpoint/2010/main" val="147709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353" y="449531"/>
            <a:ext cx="4516902" cy="1325563"/>
          </a:xfrm>
        </p:spPr>
        <p:txBody>
          <a:bodyPr/>
          <a:lstStyle/>
          <a:p>
            <a:r>
              <a:rPr lang="en-US" dirty="0"/>
              <a:t>Fault Tree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91350F8-03C0-4E31-AA81-27CE8A49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286" y="0"/>
            <a:ext cx="84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A4EB5F2-5054-41F1-945F-86F921AE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631"/>
            <a:ext cx="10785231" cy="50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956" y="365125"/>
            <a:ext cx="10115843" cy="1325563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758008C-0F26-4E87-8C3E-6DB12A73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05" y="657981"/>
            <a:ext cx="4330502" cy="5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1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64D62D-3CB5-4F63-BD4C-375E29EE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02" y="661182"/>
            <a:ext cx="6935073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64D62D-3CB5-4F63-BD4C-375E29EE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02" y="661182"/>
            <a:ext cx="6935073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C67A-990C-4D1C-93BD-E1805D98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407"/>
          </a:xfrm>
        </p:spPr>
        <p:txBody>
          <a:bodyPr/>
          <a:lstStyle/>
          <a:p>
            <a:r>
              <a:rPr lang="en-US" dirty="0"/>
              <a:t>References (photos):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932E-3E00-4FF5-B1F6-AEA553B9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532"/>
            <a:ext cx="10515600" cy="481943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2"/>
              </a:rPr>
              <a:t>https://wallup.net/nature-plants-flowers-macro-depth-of-field-rose-yellow-flowers-yellow-black-background/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https://cdn2.hubspot.net/hubfs/242200/blog_images/business-growth-im.png#keepProtocol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https://www.htgsupply.com/wp-content/uploads/2019/05/shutterstock_189737078.png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https://duckduckgo.com/?q=flower&amp;atb=v276-1&amp;iar=images&amp;iaf=size%3ALarge%2Ctype%3Atransparent&amp;iax=images&amp;ia=images&amp;iai=https%3A%2F%2Fsnipstock.com%2Fassets%2Fcdn%2Fpng%2F4982c45b2096ce79ac3f2095c7c75df2.png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https://i1.wp.com/freshniagaramushrooms.com/wp-content/uploads/2020/01/Pink-Oyster-Mushroom-2.png?fit=5312%2C2988&amp;ssl=1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https://duckduckgo.com/?q=humidity+sensor&amp;atb=v276-1&amp;iax=images&amp;ia=images&amp;iaf=type%3Atransparent&amp;iai=https%3A%2F%2Firishelectronics.ie%2FWebRoot%2FRegister365%2FShops%2F950018241%2F5512%2F9F16%2F0EC0%2F6307%2FB4FD%2FC0A8%2F190D%2FBE7F%2Fdht-11.png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https://duckduckgo.com/?q=light+strip&amp;atb=v276-1&amp;iar=images&amp;iaf=type%3Atransparent&amp;iax=images&amp;ia=images&amp;iai=https%3A%2F%2Fsc01.alicdn.com%2Fkf%2FHTB1oU1HhbSYBuNjSspf763ZCpXaZ%2F231587680%2FHTB1oU1HhbSYBuNjSspf763ZCpXaZ.png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https://duckduckgo.com/?q=peltier&amp;atb=v276-1&amp;iar=images&amp;iaf=type%3Atransparent&amp;iax=images&amp;ia=images&amp;iai=https%3A%2F%2Fcdn-reichelt.de%2Fbilder%2Fweb%2Fxxl_ws%2FC800%2FTB_31_1-0.png</a:t>
            </a:r>
            <a:endParaRPr lang="en-US" sz="1600" dirty="0"/>
          </a:p>
          <a:p>
            <a:r>
              <a:rPr lang="en-US" sz="1600" dirty="0">
                <a:hlinkClick r:id="rId10"/>
              </a:rPr>
              <a:t>https://duckduckgo.com/?q=microcontroller&amp;atb=v276-1&amp;iax=images&amp;ia=images&amp;iaf=type%3Atransparent%2Csize%3ALarge&amp;iai=http%3A%2F%2Fwww.pngmart.com%2Ffiles%2F7%2FMicrocontroller-Transparent-Background.png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594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heating system</a:t>
            </a:r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CF687826-71FA-4DFD-A8ED-AB3E3737F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8651" y="1690688"/>
            <a:ext cx="9095149" cy="4351338"/>
          </a:xfrm>
        </p:spPr>
      </p:pic>
    </p:spTree>
    <p:extLst>
      <p:ext uri="{BB962C8B-B14F-4D97-AF65-F5344CB8AC3E}">
        <p14:creationId xmlns:p14="http://schemas.microsoft.com/office/powerpoint/2010/main" val="4737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C351-10BD-4F18-8E22-66E4B244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temperature/humidity sensors</a:t>
            </a:r>
          </a:p>
        </p:txBody>
      </p:sp>
      <p:pic>
        <p:nvPicPr>
          <p:cNvPr id="7" name="Content Placeholder 6" descr="Table, calendar&#10;&#10;Description automatically generated">
            <a:extLst>
              <a:ext uri="{FF2B5EF4-FFF2-40B4-BE49-F238E27FC236}">
                <a16:creationId xmlns:a16="http://schemas.microsoft.com/office/drawing/2014/main" id="{22D15BA0-B818-4FE7-A558-514BCD534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0708" y="1690688"/>
            <a:ext cx="6641070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C5397-78BF-4845-AC0C-20E7F34F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5" y="2103553"/>
            <a:ext cx="2650894" cy="26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E63-4042-4C5D-87F1-7314923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Lights</a:t>
            </a:r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395D0892-F0E3-44A3-BA9B-6117459C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00" y="1690688"/>
            <a:ext cx="7979649" cy="3936389"/>
          </a:xfr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5F4783-07F7-4B9B-B600-98741946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49" y="1894575"/>
            <a:ext cx="3732502" cy="37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0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Design details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Additional Information</a:t>
            </a:r>
          </a:p>
        </p:txBody>
      </p:sp>
      <p:pic>
        <p:nvPicPr>
          <p:cNvPr id="5" name="Picture 4" descr="A seedling growing from a mound of dirt&#10;&#10;Description automatically generated with low confidence">
            <a:extLst>
              <a:ext uri="{FF2B5EF4-FFF2-40B4-BE49-F238E27FC236}">
                <a16:creationId xmlns:a16="http://schemas.microsoft.com/office/drawing/2014/main" id="{F8CBE879-AA1A-4C3A-A82F-8E044926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3" y="957015"/>
            <a:ext cx="4650492" cy="49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77D6-AA1E-45BC-9BFE-63F71EB9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Humidifier</a:t>
            </a:r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D6F1F3DA-2D76-4904-92D6-B9055CEFF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9491" y="1825625"/>
            <a:ext cx="9113017" cy="4351338"/>
          </a:xfrm>
        </p:spPr>
      </p:pic>
    </p:spTree>
    <p:extLst>
      <p:ext uri="{BB962C8B-B14F-4D97-AF65-F5344CB8AC3E}">
        <p14:creationId xmlns:p14="http://schemas.microsoft.com/office/powerpoint/2010/main" val="146546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49D656-878F-491E-903C-474151EB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371" y="4290645"/>
            <a:ext cx="4903808" cy="2473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cooling system</a:t>
            </a:r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6024F139-BBB1-4483-ADF1-6F83DEAC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4210" y="1547446"/>
            <a:ext cx="7881086" cy="3763108"/>
          </a:xfrm>
        </p:spPr>
      </p:pic>
    </p:spTree>
    <p:extLst>
      <p:ext uri="{BB962C8B-B14F-4D97-AF65-F5344CB8AC3E}">
        <p14:creationId xmlns:p14="http://schemas.microsoft.com/office/powerpoint/2010/main" val="143544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E791-0462-4DD3-88DE-EA68AFE2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display</a:t>
            </a:r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08D013C8-A8DC-4BB5-9D73-37D29AC9D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765" y="1825625"/>
            <a:ext cx="9104469" cy="4351338"/>
          </a:xfrm>
        </p:spPr>
      </p:pic>
    </p:spTree>
    <p:extLst>
      <p:ext uri="{BB962C8B-B14F-4D97-AF65-F5344CB8AC3E}">
        <p14:creationId xmlns:p14="http://schemas.microsoft.com/office/powerpoint/2010/main" val="224836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DDB31523-D503-406C-BDE9-23C38726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9088"/>
            <a:ext cx="12192000" cy="4262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control system</a:t>
            </a:r>
          </a:p>
          <a:p>
            <a:r>
              <a:rPr lang="en-US" dirty="0"/>
              <a:t>Used to grow plants</a:t>
            </a:r>
          </a:p>
          <a:p>
            <a:r>
              <a:rPr lang="en-US" dirty="0"/>
              <a:t>2’x2’x2’ box</a:t>
            </a:r>
          </a:p>
          <a:p>
            <a:r>
              <a:rPr lang="en-US" dirty="0"/>
              <a:t>Modular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0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63384" cy="4351338"/>
          </a:xfrm>
        </p:spPr>
        <p:txBody>
          <a:bodyPr/>
          <a:lstStyle/>
          <a:p>
            <a:r>
              <a:rPr lang="en-US" dirty="0"/>
              <a:t>Specific conditions needed</a:t>
            </a:r>
          </a:p>
          <a:p>
            <a:r>
              <a:rPr lang="en-US" dirty="0"/>
              <a:t>Time-consuming</a:t>
            </a:r>
          </a:p>
          <a:p>
            <a:r>
              <a:rPr lang="en-US" dirty="0"/>
              <a:t>Hard to maintain</a:t>
            </a:r>
          </a:p>
          <a:p>
            <a:r>
              <a:rPr lang="en-US" dirty="0"/>
              <a:t>No ‘Green thumb’</a:t>
            </a:r>
          </a:p>
        </p:txBody>
      </p:sp>
      <p:pic>
        <p:nvPicPr>
          <p:cNvPr id="5" name="Picture 4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027363C-FDBC-4374-A20E-BA8F688C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88" y="0"/>
            <a:ext cx="3535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BB344-CB28-43BE-9AFE-A4A84199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504" y="2524005"/>
            <a:ext cx="9131808" cy="5136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201" y="365125"/>
            <a:ext cx="7746599" cy="1325563"/>
          </a:xfrm>
        </p:spPr>
        <p:txBody>
          <a:bodyPr/>
          <a:lstStyle/>
          <a:p>
            <a:r>
              <a:rPr lang="en-US" dirty="0"/>
              <a:t>Project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201" y="1825625"/>
            <a:ext cx="7746600" cy="4351338"/>
          </a:xfrm>
        </p:spPr>
        <p:txBody>
          <a:bodyPr/>
          <a:lstStyle/>
          <a:p>
            <a:r>
              <a:rPr lang="en-US" dirty="0"/>
              <a:t>Ideal conditions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Less time</a:t>
            </a:r>
          </a:p>
          <a:p>
            <a:r>
              <a:rPr lang="en-US" dirty="0"/>
              <a:t>Less effort</a:t>
            </a:r>
          </a:p>
          <a:p>
            <a:r>
              <a:rPr lang="en-US" dirty="0"/>
              <a:t>Success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35345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158" y="365125"/>
            <a:ext cx="10095641" cy="1325563"/>
          </a:xfrm>
        </p:spPr>
        <p:txBody>
          <a:bodyPr/>
          <a:lstStyle/>
          <a:p>
            <a:r>
              <a:rPr lang="en-US" dirty="0"/>
              <a:t>Design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158" y="1825625"/>
            <a:ext cx="10095642" cy="4351338"/>
          </a:xfrm>
        </p:spPr>
        <p:txBody>
          <a:bodyPr/>
          <a:lstStyle/>
          <a:p>
            <a:r>
              <a:rPr lang="en-US" dirty="0"/>
              <a:t>System overview</a:t>
            </a:r>
          </a:p>
          <a:p>
            <a:r>
              <a:rPr lang="en-US" dirty="0"/>
              <a:t>Physical design</a:t>
            </a:r>
          </a:p>
          <a:p>
            <a:r>
              <a:rPr lang="en-US" dirty="0"/>
              <a:t>Software design</a:t>
            </a:r>
          </a:p>
          <a:p>
            <a:r>
              <a:rPr lang="en-US" dirty="0"/>
              <a:t>Fault tree analysis diagram</a:t>
            </a:r>
          </a:p>
        </p:txBody>
      </p:sp>
      <p:pic>
        <p:nvPicPr>
          <p:cNvPr id="5" name="Picture 4" descr="A group of pink flowers&#10;&#10;Description automatically generated with medium confidence">
            <a:extLst>
              <a:ext uri="{FF2B5EF4-FFF2-40B4-BE49-F238E27FC236}">
                <a16:creationId xmlns:a16="http://schemas.microsoft.com/office/drawing/2014/main" id="{8C4903D3-3F2C-40FE-9920-FA74A9F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02" y="1064006"/>
            <a:ext cx="5365512" cy="58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DF103F-D819-4F5C-8FDB-71D94F6F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05" y="657408"/>
            <a:ext cx="11531315" cy="5736358"/>
          </a:xfrm>
        </p:spPr>
      </p:pic>
    </p:spTree>
    <p:extLst>
      <p:ext uri="{BB962C8B-B14F-4D97-AF65-F5344CB8AC3E}">
        <p14:creationId xmlns:p14="http://schemas.microsoft.com/office/powerpoint/2010/main" val="306093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0DB-B366-4F17-81A2-B93C5BC6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60"/>
          </a:xfrm>
        </p:spPr>
        <p:txBody>
          <a:bodyPr/>
          <a:lstStyle/>
          <a:p>
            <a:r>
              <a:rPr lang="en-US"/>
              <a:t>Physical Design</a:t>
            </a:r>
            <a:endParaRPr lang="en-US" dirty="0"/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5CDC760F-3D32-43FB-B86E-DD2C6A08C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7419" y="69752"/>
            <a:ext cx="7976381" cy="6788248"/>
          </a:xfrm>
        </p:spPr>
      </p:pic>
    </p:spTree>
    <p:extLst>
      <p:ext uri="{BB962C8B-B14F-4D97-AF65-F5344CB8AC3E}">
        <p14:creationId xmlns:p14="http://schemas.microsoft.com/office/powerpoint/2010/main" val="514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10619-886E-489E-A329-4B96BDABE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587" y="29852"/>
            <a:ext cx="4030395" cy="6798296"/>
          </a:xfrm>
        </p:spPr>
      </p:pic>
    </p:spTree>
    <p:extLst>
      <p:ext uri="{BB962C8B-B14F-4D97-AF65-F5344CB8AC3E}">
        <p14:creationId xmlns:p14="http://schemas.microsoft.com/office/powerpoint/2010/main" val="47001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3654</TotalTime>
  <Words>1246</Words>
  <Application>Microsoft Office PowerPoint</Application>
  <PresentationFormat>Widescreen</PresentationFormat>
  <Paragraphs>145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GreenBox</vt:lpstr>
      <vt:lpstr>Overview</vt:lpstr>
      <vt:lpstr>Introduction</vt:lpstr>
      <vt:lpstr>Problem</vt:lpstr>
      <vt:lpstr>Project Impact</vt:lpstr>
      <vt:lpstr>Design Details</vt:lpstr>
      <vt:lpstr>System Overview</vt:lpstr>
      <vt:lpstr>Physical Design</vt:lpstr>
      <vt:lpstr>Software Design</vt:lpstr>
      <vt:lpstr>Design details: Controller</vt:lpstr>
      <vt:lpstr>Fault Tree Analysis</vt:lpstr>
      <vt:lpstr>Schedule</vt:lpstr>
      <vt:lpstr>Budget</vt:lpstr>
      <vt:lpstr>Conclusion</vt:lpstr>
      <vt:lpstr>Questions?</vt:lpstr>
      <vt:lpstr>References (photos):</vt:lpstr>
      <vt:lpstr>Design details: heating system</vt:lpstr>
      <vt:lpstr>Design details: temperature/humidity sensors</vt:lpstr>
      <vt:lpstr>Design details: Lights</vt:lpstr>
      <vt:lpstr>Design details: Humidifier</vt:lpstr>
      <vt:lpstr>Design details: cooling system</vt:lpstr>
      <vt:lpstr>Design details: display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Jolynne .</dc:creator>
  <cp:lastModifiedBy>zach Wilcox</cp:lastModifiedBy>
  <cp:revision>25</cp:revision>
  <cp:lastPrinted>2015-04-14T16:57:45Z</cp:lastPrinted>
  <dcterms:created xsi:type="dcterms:W3CDTF">2015-04-14T16:43:05Z</dcterms:created>
  <dcterms:modified xsi:type="dcterms:W3CDTF">2021-12-13T20:49:31Z</dcterms:modified>
</cp:coreProperties>
</file>